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5AF8-5288-468B-9EE1-B8B2CCE83D3B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D804-6216-4841-9471-2DC2BFC84A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08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5AF8-5288-468B-9EE1-B8B2CCE83D3B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D804-6216-4841-9471-2DC2BFC84A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76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5AF8-5288-468B-9EE1-B8B2CCE83D3B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D804-6216-4841-9471-2DC2BFC84A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99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5AF8-5288-468B-9EE1-B8B2CCE83D3B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D804-6216-4841-9471-2DC2BFC84A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4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5AF8-5288-468B-9EE1-B8B2CCE83D3B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D804-6216-4841-9471-2DC2BFC84A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28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5AF8-5288-468B-9EE1-B8B2CCE83D3B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D804-6216-4841-9471-2DC2BFC84A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58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5AF8-5288-468B-9EE1-B8B2CCE83D3B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D804-6216-4841-9471-2DC2BFC84A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30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5AF8-5288-468B-9EE1-B8B2CCE83D3B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D804-6216-4841-9471-2DC2BFC84A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43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5AF8-5288-468B-9EE1-B8B2CCE83D3B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D804-6216-4841-9471-2DC2BFC84A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51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5AF8-5288-468B-9EE1-B8B2CCE83D3B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D804-6216-4841-9471-2DC2BFC84A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32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5AF8-5288-468B-9EE1-B8B2CCE83D3B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D804-6216-4841-9471-2DC2BFC84A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28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A5AF8-5288-468B-9EE1-B8B2CCE83D3B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CD804-6216-4841-9471-2DC2BFC84A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08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7375" y="1200150"/>
            <a:ext cx="9429750" cy="4943475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 </a:t>
            </a:r>
            <a:r>
              <a:rPr lang="pt-BR" sz="6600" b="1" dirty="0" smtClean="0">
                <a:latin typeface="Arial Black" panose="020B0A04020102020204" pitchFamily="34" charset="0"/>
              </a:rPr>
              <a:t>A QUEDA DOS PATROCÍNIOS E A GESTÃO DAS PATROCINADORAS</a:t>
            </a:r>
            <a:endParaRPr lang="pt-BR" sz="6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905374" y="6334125"/>
            <a:ext cx="6467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https://www.ans.gov.br/anstabnet/cgi-bin/dh?dados/tabnet_br.def</a:t>
            </a:r>
            <a:endParaRPr lang="pt-BR" sz="16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1170055"/>
            <a:ext cx="8591549" cy="516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55" y="1222508"/>
            <a:ext cx="8456740" cy="508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71575"/>
            <a:ext cx="10515600" cy="1143000"/>
          </a:xfrm>
        </p:spPr>
        <p:txBody>
          <a:bodyPr/>
          <a:lstStyle/>
          <a:p>
            <a:r>
              <a:rPr lang="pt-BR" dirty="0" smtClean="0">
                <a:latin typeface="Arial Black" panose="020B0A04020102020204" pitchFamily="34" charset="0"/>
              </a:rPr>
              <a:t>PARTE IMPORTANTE DO ELENCO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38374" y="2486025"/>
            <a:ext cx="9115425" cy="3690937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RENDA</a:t>
            </a:r>
          </a:p>
          <a:p>
            <a:r>
              <a:rPr lang="pt-BR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PRIVATIZAÇÕES</a:t>
            </a:r>
          </a:p>
          <a:p>
            <a:r>
              <a:rPr lang="pt-BR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SUBSÍDIO(PATROCÍNIO)</a:t>
            </a:r>
            <a:endParaRPr lang="pt-BR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52975" cy="1325563"/>
          </a:xfrm>
        </p:spPr>
        <p:txBody>
          <a:bodyPr/>
          <a:lstStyle/>
          <a:p>
            <a:r>
              <a:rPr lang="pt-BR" dirty="0" smtClean="0">
                <a:latin typeface="Arial Black" panose="020B0A04020102020204" pitchFamily="34" charset="0"/>
              </a:rPr>
              <a:t>O CENÁRIO...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457824" y="3200400"/>
            <a:ext cx="2828925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Black" panose="020B0A04020102020204" pitchFamily="34" charset="0"/>
              </a:rPr>
              <a:t>CUSTEIO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Black" panose="020B0A04020102020204" pitchFamily="34" charset="0"/>
              </a:rPr>
              <a:t>LEGISLAÇÃO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Black" panose="020B0A04020102020204" pitchFamily="34" charset="0"/>
              </a:rPr>
              <a:t>GESTÃO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857375" y="1875921"/>
            <a:ext cx="26289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GOVERNO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352675" y="4612243"/>
            <a:ext cx="26289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TRABALHADORES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4486275" y="5795727"/>
            <a:ext cx="26289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REPRESENTATIVIDADE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8667749" y="2371468"/>
            <a:ext cx="26289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SOCIEDADE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176886" y="1709229"/>
            <a:ext cx="262890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MOVIMENTO</a:t>
            </a:r>
            <a:r>
              <a:rPr lang="pt-BR" dirty="0" smtClean="0"/>
              <a:t> SINDICAL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401050" y="5999443"/>
            <a:ext cx="26289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JUDICIÁRIO</a:t>
            </a:r>
            <a:endParaRPr lang="pt-BR" b="1" dirty="0"/>
          </a:p>
        </p:txBody>
      </p:sp>
      <p:sp>
        <p:nvSpPr>
          <p:cNvPr id="13" name="Seta para a Direita 12"/>
          <p:cNvSpPr/>
          <p:nvPr/>
        </p:nvSpPr>
        <p:spPr>
          <a:xfrm rot="2634969">
            <a:off x="4400852" y="2639304"/>
            <a:ext cx="1114425" cy="20299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 rot="17762182">
            <a:off x="5598343" y="4996731"/>
            <a:ext cx="1114425" cy="20299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 rot="20165313">
            <a:off x="4292936" y="4175264"/>
            <a:ext cx="1114425" cy="20299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 rot="14319134">
            <a:off x="7972056" y="5185863"/>
            <a:ext cx="1588713" cy="1778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 rot="3808228">
            <a:off x="6073794" y="2560774"/>
            <a:ext cx="1114425" cy="19504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 rot="8565127">
            <a:off x="8244045" y="3147626"/>
            <a:ext cx="1114425" cy="20299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 rot="2634969">
            <a:off x="4553252" y="2791704"/>
            <a:ext cx="1114425" cy="20299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791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3060700"/>
            <a:ext cx="9553575" cy="1325563"/>
          </a:xfrm>
        </p:spPr>
        <p:txBody>
          <a:bodyPr>
            <a:noAutofit/>
          </a:bodyPr>
          <a:lstStyle/>
          <a:p>
            <a:pPr algn="ctr"/>
            <a:r>
              <a:rPr lang="pt-BR" sz="9600" dirty="0" smtClean="0">
                <a:latin typeface="Arial Black" panose="020B0A04020102020204" pitchFamily="34" charset="0"/>
              </a:rPr>
              <a:t>OBRIGADO!</a:t>
            </a:r>
            <a:endParaRPr lang="pt-BR" sz="9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4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38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Tema do Office</vt:lpstr>
      <vt:lpstr> A QUEDA DOS PATROCÍNIOS E A GESTÃO DAS PATROCINADORAS</vt:lpstr>
      <vt:lpstr>Apresentação do PowerPoint</vt:lpstr>
      <vt:lpstr>Apresentação do PowerPoint</vt:lpstr>
      <vt:lpstr>PARTE IMPORTANTE DO ELENCO</vt:lpstr>
      <vt:lpstr>O CENÁRIO...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</dc:creator>
  <cp:lastModifiedBy>Windows</cp:lastModifiedBy>
  <cp:revision>9</cp:revision>
  <dcterms:created xsi:type="dcterms:W3CDTF">2025-11-27T22:25:24Z</dcterms:created>
  <dcterms:modified xsi:type="dcterms:W3CDTF">2025-11-28T00:50:35Z</dcterms:modified>
</cp:coreProperties>
</file>